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9385b8b5b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9385b8b5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9704a2e3d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9704a2e3d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9704a2e3d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9704a2e3d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9704a2e3d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9704a2e3d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9385b8b5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9385b8b5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95ae3e57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95ae3e57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95ae3e57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95ae3e57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95ae3e57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95ae3e57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95ae3e57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95ae3e57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9385b8b5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9385b8b5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9704a2e3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29704a2e3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9704a2e3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9704a2e3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qlite.org/fasterthanfs.html" TargetMode="External"/><Relationship Id="rId4" Type="http://schemas.openxmlformats.org/officeDocument/2006/relationships/hyperlink" Target="https://www.devmedia.com.br/sqlite-o-pequeno-notavel/7249" TargetMode="External"/><Relationship Id="rId5" Type="http://schemas.openxmlformats.org/officeDocument/2006/relationships/hyperlink" Target="https://rockcontent.com/br/blog/sqlite/" TargetMode="External"/><Relationship Id="rId6" Type="http://schemas.openxmlformats.org/officeDocument/2006/relationships/hyperlink" Target="https://www.codecademy.com/resources/blog/what-is-angular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Tecnologías</a:t>
            </a:r>
            <a:r>
              <a:rPr lang="en"/>
              <a:t> Utilizadas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Angular Logo transparent PNG - StickPNG"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250" y="1645038"/>
            <a:ext cx="2288825" cy="2431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Mais sobre o Angular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AngularJS foi um dos primeiros Frameworks de JavaScript modernos, tendo seu início em 2010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 2015 nasce o “Angular”, que é a versão 2.0 do AngularJS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É um dos Frameworks MVC(Model-View-Controller) mais populares de JavaScript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Arquitetura se dá através de componentes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 do Angular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2" cy="349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Fontes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https://sqlite.org/fasterthanfs.html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https://www.devmedia.com.br/sqlite-o-pequeno-notavel/7249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https://rockcontent.com/br/blog/sqlite/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https://www.codecademy.com/resources/blog/what-is-angular/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ome - Django REST framework"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6575" y="2193550"/>
            <a:ext cx="5033074" cy="2222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ython Logo transparent PNG - StickPNG"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775" y="581725"/>
            <a:ext cx="1396350" cy="13909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cheiro:Django logo.svg – Wikipédia, a enciclopédia livre"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1950" y="1049725"/>
            <a:ext cx="2847876" cy="98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450175"/>
            <a:ext cx="8520600" cy="41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Django</a:t>
            </a:r>
            <a:endParaRPr sz="27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</a:t>
            </a:r>
            <a:r>
              <a:rPr lang="en"/>
              <a:t>ites e aplicações web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ORM próprio, suporte à virtualização, autenticação e Templates.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DRY (Don’t Repeat Yourself)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MVT (Model View Template)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M: Model Regras de negócio, como o model do MVC.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T: Template Arquivo html que será renderizado pela view.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V: View Equivalente ao controller do MVC.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Django REST Framework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Web API’s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</a:t>
            </a:r>
            <a:r>
              <a:rPr lang="en"/>
              <a:t>era uma API navegável que auxilia na usabilidade para os desenvolvedores. Além disso, possui um sistema de autenticação e serialização dos dados.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Torna a serialização mais </a:t>
            </a:r>
            <a:r>
              <a:rPr lang="en"/>
              <a:t>fácil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Funciona como complemento ao Django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django rest"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025" y="391713"/>
            <a:ext cx="8811950" cy="436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 do Django REST Framework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django-rest-api-tutorial-example-architecture"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1600" y="1238250"/>
            <a:ext cx="619125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SQLite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File:Sqlite-square-icon.svg - Wikimedia Commons"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8900" y="1752025"/>
            <a:ext cx="2035125" cy="203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é o SQLite?</a:t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Sua primeira versão foi em agosto de 2000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Tinha o objetivo de ser um banco compacto e sem necessidade e instalações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É um banco de dados relacional que dispensa o uso de um servidor na sua atuação, o que o difere dos outros bancos relacionais mais conhecidos, como Oracle, MySQL e MSSQL Server.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Muito útil em aplicações de pequeno e médio porte.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Possui alta compatibilidade com os principais sistemas operacionais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Exemplo prático de utilização do SQLite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599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653875"/>
            <a:ext cx="852060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